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76704947"/>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121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мамырдағы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462213"/>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02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мамырға </a:t>
            </a:r>
            <a:r>
              <a:rPr lang="kk-KZ" altLang="ru-RU" sz="1100" b="1" dirty="0" smtClean="0">
                <a:solidFill>
                  <a:srgbClr val="000000"/>
                </a:solidFill>
                <a:latin typeface="Times New Roman" panose="02020603050405020304" pitchFamily="18" charset="0"/>
                <a:cs typeface="Times New Roman" panose="02020603050405020304" pitchFamily="18" charset="0"/>
              </a:rPr>
              <a:t>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01 мамыр сағ</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02 </a:t>
            </a:r>
            <a:r>
              <a:rPr lang="kk-KZ" altLang="ru-RU" sz="1100" b="1" dirty="0" smtClean="0">
                <a:solidFill>
                  <a:srgbClr val="000000"/>
                </a:solidFill>
                <a:latin typeface="Times New Roman" panose="02020603050405020304" pitchFamily="18" charset="0"/>
                <a:cs typeface="Times New Roman" panose="02020603050405020304" pitchFamily="18" charset="0"/>
              </a:rPr>
              <a:t>мамыр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күндіз жаңбыр, найзағай. Жел </a:t>
            </a:r>
            <a:r>
              <a:rPr lang="kk-KZ" sz="1200" dirty="0" smtClean="0">
                <a:latin typeface="Times New Roman" panose="02020603050405020304" pitchFamily="18" charset="0"/>
                <a:cs typeface="Times New Roman" panose="02020603050405020304" pitchFamily="18" charset="0"/>
              </a:rPr>
              <a:t>солтүстік-шығыстан </a:t>
            </a:r>
            <a:r>
              <a:rPr lang="kk-KZ" sz="1200" dirty="0" smtClean="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7-12 </a:t>
            </a:r>
            <a:r>
              <a:rPr lang="kk-KZ" sz="1200" dirty="0" smtClean="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12-14, </a:t>
            </a:r>
            <a:r>
              <a:rPr lang="kk-KZ" sz="1200" dirty="0" smtClean="0">
                <a:latin typeface="Times New Roman" panose="02020603050405020304" pitchFamily="18" charset="0"/>
                <a:cs typeface="Times New Roman" panose="02020603050405020304" pitchFamily="18" charset="0"/>
              </a:rPr>
              <a:t>күндіз 25-27 градус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a:t>
            </a:r>
            <a:r>
              <a:rPr lang="kk-KZ" altLang="ru-RU" sz="1200" b="1" dirty="0" smtClean="0">
                <a:solidFill>
                  <a:srgbClr val="000000"/>
                </a:solidFill>
                <a:latin typeface="Times New Roman" panose="02020603050405020304" pitchFamily="18" charset="0"/>
                <a:cs typeface="Times New Roman" panose="02020603050405020304" pitchFamily="18" charset="0"/>
              </a:rPr>
              <a:t>03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мамырға ауа райы болжамы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02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03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жаңбыр, найзағай. </a:t>
            </a:r>
            <a:r>
              <a:rPr lang="kk-KZ" sz="1200" dirty="0" smtClean="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солтүстік-шығыстан </a:t>
            </a:r>
            <a:r>
              <a:rPr lang="kk-KZ" sz="1200" dirty="0" smtClean="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7-12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14-16 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31059616"/>
              </p:ext>
            </p:extLst>
          </p:nvPr>
        </p:nvGraphicFramePr>
        <p:xfrm>
          <a:off x="5026096" y="4531958"/>
          <a:ext cx="4691064" cy="1824851"/>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0921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2546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0.509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1787697991"/>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smtClean="0">
                          <a:latin typeface="Times New Roman" panose="02020603050405020304" pitchFamily="18" charset="0"/>
                          <a:cs typeface="Times New Roman" panose="02020603050405020304" pitchFamily="18" charset="0"/>
                        </a:rPr>
                        <a:t>Жокелова А.</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17627</TotalTime>
  <Words>553</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4266</cp:revision>
  <cp:lastPrinted>2021-07-01T07:38:07Z</cp:lastPrinted>
  <dcterms:created xsi:type="dcterms:W3CDTF">2018-03-27T06:03:00Z</dcterms:created>
  <dcterms:modified xsi:type="dcterms:W3CDTF">2026-05-01T07:22:31Z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